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4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20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4" name="그림 3" descr="PC 게임, 비디오 게임 소프트웨어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05C76E2E-52C0-C121-BEC6-A180A111D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054" y="2537576"/>
            <a:ext cx="10704053" cy="60015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사용자 지정</PresentationFormat>
  <Paragraphs>14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Assember_안대훈_서성규_고서연</dc:title>
  <dc:subject>Presentation</dc:subject>
  <dc:creator>mangoboard.net_30530791</dc:creator>
  <cp:lastModifiedBy>애플 움냠냐</cp:lastModifiedBy>
  <cp:revision>2</cp:revision>
  <dcterms:created xsi:type="dcterms:W3CDTF">2023-12-21T12:41:49Z</dcterms:created>
  <dcterms:modified xsi:type="dcterms:W3CDTF">2023-12-21T12:42:30Z</dcterms:modified>
</cp:coreProperties>
</file>